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1E3"/>
    <a:srgbClr val="FBDDE1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43199B0-21EF-8DC7-44CD-A711A4940EB3}"/>
              </a:ext>
            </a:extLst>
          </p:cNvPr>
          <p:cNvSpPr/>
          <p:nvPr/>
        </p:nvSpPr>
        <p:spPr>
          <a:xfrm>
            <a:off x="-1" y="5555282"/>
            <a:ext cx="9143999" cy="1149926"/>
          </a:xfrm>
          <a:prstGeom prst="roundRect">
            <a:avLst>
              <a:gd name="adj" fmla="val 0"/>
            </a:avLst>
          </a:prstGeom>
          <a:solidFill>
            <a:srgbClr val="E2F1E3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5BD087-113E-5179-6E8C-BFE79C16C490}"/>
              </a:ext>
            </a:extLst>
          </p:cNvPr>
          <p:cNvSpPr txBox="1"/>
          <p:nvPr/>
        </p:nvSpPr>
        <p:spPr>
          <a:xfrm>
            <a:off x="113836" y="5657341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인간 공학과 융합해 아이부터 어른까지</a:t>
            </a:r>
            <a:endParaRPr lang="en-US" altLang="ko-KR" sz="2600" b="1" i="0" u="none" strike="noStrike" baseline="0" dirty="0">
              <a:solidFill>
                <a:srgbClr val="221E1F"/>
              </a:solidFill>
              <a:latin typeface="+mn-ea"/>
            </a:endParaRPr>
          </a:p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불편하지 않게 이용할 수 있는 공항 안내 로봇</a:t>
            </a:r>
            <a:endParaRPr lang="ko-KR" altLang="en-US" sz="2600" b="1" dirty="0">
              <a:latin typeface="+mn-ea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B6B5E675-C33A-CC17-EFAF-3CFA48976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" t="14473" r="-202" b="8170"/>
          <a:stretch/>
        </p:blipFill>
        <p:spPr>
          <a:xfrm>
            <a:off x="2286000" y="152792"/>
            <a:ext cx="4572000" cy="5305140"/>
          </a:xfrm>
          <a:prstGeom prst="roundRect">
            <a:avLst>
              <a:gd name="adj" fmla="val 1920"/>
            </a:avLst>
          </a:prstGeom>
        </p:spPr>
      </p:pic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</TotalTime>
  <Words>13</Words>
  <Application>Microsoft Office PowerPoint</Application>
  <PresentationFormat>화면 슬라이드 쇼(4:3)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Candara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16</cp:revision>
  <dcterms:created xsi:type="dcterms:W3CDTF">2024-11-29T07:51:56Z</dcterms:created>
  <dcterms:modified xsi:type="dcterms:W3CDTF">2024-12-20T07:21:10Z</dcterms:modified>
</cp:coreProperties>
</file>